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46" r:id="rId19"/>
    <p:sldId id="454" r:id="rId20"/>
    <p:sldId id="441" r:id="rId21"/>
    <p:sldId id="455" r:id="rId22"/>
    <p:sldId id="447" r:id="rId23"/>
    <p:sldId id="442" r:id="rId24"/>
    <p:sldId id="457" r:id="rId25"/>
    <p:sldId id="456" r:id="rId26"/>
    <p:sldId id="459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7" autoAdjust="0"/>
    <p:restoredTop sz="71498" autoAdjust="0"/>
  </p:normalViewPr>
  <p:slideViewPr>
    <p:cSldViewPr>
      <p:cViewPr varScale="1">
        <p:scale>
          <a:sx n="82" d="100"/>
          <a:sy n="82" d="100"/>
        </p:scale>
        <p:origin x="19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0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practices are harmful and can increase the chance of vaginal infections. </a:t>
            </a: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 options for HIV prevention is important because each woman may have different needs.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acting rings may help women who find it difficult to remember to use a product daily or at the time of sex.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women may appreciate privacy if they do not want others to know they are using an HIV prevention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 have shown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dapivirine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vaginal ring can reduce a woman’s chance of HIV infection.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lubrication is typically needed to insert the ring, but water can be used as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course of a month, the medication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slowly released but the ring itself does not 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88900" y="2750403"/>
            <a:ext cx="8978900" cy="830997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4800" b="1" dirty="0">
                <a:latin typeface="Calibri" panose="020F0502020204030204" pitchFamily="34" charset="0"/>
              </a:rPr>
              <a:t>Ring Frequently Asked Questions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774700" y="4529511"/>
            <a:ext cx="7607300" cy="1175706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MTN-025 (HOPE Study)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Community Education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08" y="155703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713922"/>
            <a:ext cx="8229600" cy="405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This is not common, but may happen.  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If women are worried that the ring has slipped out, they can always use their finger to check that it is still inserted or to reposition the ring.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If the ring falls out, it can be rinsed in clean water and may be reinserted.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Will the ring fall out?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84216" y="2885311"/>
            <a:ext cx="815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  <a:p>
            <a:pPr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Studies have shown the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vaginal ring to be safe to leave inserted for a month at a time. </a:t>
            </a:r>
          </a:p>
          <a:p>
            <a:pPr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616" y="66235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Are there side effects from ring use?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986028"/>
            <a:ext cx="866141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latin typeface="Calibri" panose="020F0502020204030204" pitchFamily="34" charset="0"/>
              </a:rPr>
              <a:t>It does not change the size or shape of the woman’s vagina, cause cervical cancer, or lead to other significant health problems.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The ring does not impact a woman’s menstrual cycle.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460244"/>
            <a:ext cx="7896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Are there side effects from ring use?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45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986028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Some women and their partners may feel the ring in the vagina during sex, but this will not harm either of them.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Women are encouraged to discuss ring use with their partners.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096" y="19594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Will women or their partners feel the ring during sex?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4308175"/>
            <a:ext cx="9122229" cy="23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Leaving the ring inserted all the time, including during sex, offers the greatest protection against HIV.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785" y="0"/>
            <a:ext cx="81316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Will women or their partners feel the ring during sex?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4712208" cy="322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038600" y="1325120"/>
            <a:ext cx="48767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Researchers don’t yet know how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might affect a woman’s baby if she uses the ring while pregnant. 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Because of this, women are asked to use contraception while using the ring, and to stop using the ring if they are pregnant.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4000" b="1" dirty="0">
                <a:latin typeface="Calibri" panose="020F0502020204030204" pitchFamily="34" charset="0"/>
              </a:rPr>
              <a:t>What if women get pregnant with the ring inserted? Will it hurt their baby?</a:t>
            </a:r>
            <a:br>
              <a:rPr lang="en-US" sz="4000" b="1" dirty="0">
                <a:latin typeface="Calibri" panose="020F0502020204030204" pitchFamily="34" charset="0"/>
              </a:rPr>
            </a:b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" y="1998785"/>
            <a:ext cx="2971800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0"/>
            <a:ext cx="8305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Is there anything women should avoid while using the ring?</a:t>
            </a:r>
            <a:br>
              <a:rPr lang="en-US" sz="3000" b="1" dirty="0">
                <a:latin typeface="Calibri" panose="020F0502020204030204" pitchFamily="34" charset="0"/>
              </a:rPr>
            </a:b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57800" y="1314234"/>
            <a:ext cx="3200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Regardless of ring use, healthy vaginal practices are encouraged by clinic staff.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4030603" cy="2688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3959" y="1295400"/>
            <a:ext cx="450272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Women should not use douches, soaps, or other detergents to clean inside the vagina.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Women should also not use herbs or other materials to dry or tighten the vagina.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50355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Is there anything women should avoid while using the ring?</a:t>
            </a:r>
            <a:b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46" y="2667000"/>
            <a:ext cx="3314701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995054" y="1828800"/>
            <a:ext cx="4758887" cy="46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While using the ring, use of diaphragms, menstrual cups, and cervical caps is also discouraged and use of contraceptive vaginal rings is prohibited.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2286000"/>
            <a:ext cx="33528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14504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Is there anything women should avoid while using the ring?</a:t>
            </a:r>
            <a:b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3" y="1981200"/>
            <a:ext cx="5181600" cy="43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Women may use tampons, male and female condoms, spermicides, lubricants, IUCDs (loop), and other vaginal medications or devices prescribed by a doctor.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56629"/>
          <a:stretch/>
        </p:blipFill>
        <p:spPr>
          <a:xfrm>
            <a:off x="5562600" y="1828800"/>
            <a:ext cx="2819401" cy="4155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390" y="0"/>
            <a:ext cx="8331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Is there anything women should avoid while using the ring?</a:t>
            </a:r>
            <a:b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have a vaginal ring for HIV prevention?</a:t>
            </a: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If you have questions or need more information, please visit the study clinic.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4953000" cy="6172200"/>
          </a:xfrm>
        </p:spPr>
        <p:txBody>
          <a:bodyPr/>
          <a:lstStyle/>
          <a:p>
            <a:pPr algn="l"/>
            <a:br>
              <a:rPr lang="en-US" sz="3200" b="1" dirty="0">
                <a:latin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Vaginal rings may offer several benefits:</a:t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Longer Acting: Vaginal rings are inserted and left inside the vagina for a month.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Ease of Use: Most women find the ring easy to insert and remove.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-52794"/>
            <a:ext cx="75946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Why have a vaginal ring for </a:t>
            </a:r>
          </a:p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HIV prevention?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32083" cy="500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54612"/>
            <a:ext cx="4419600" cy="5638800"/>
          </a:xfrm>
        </p:spPr>
        <p:txBody>
          <a:bodyPr/>
          <a:lstStyle/>
          <a:p>
            <a:pPr algn="l"/>
            <a:r>
              <a:rPr lang="en-US" sz="3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Safety: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Studies have shown the ring is safe to use.  </a:t>
            </a:r>
            <a:b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Privacy: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Vaginal rings can be inserted and removed in private.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011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Why have a vaginal ring for </a:t>
            </a:r>
          </a:p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HIV prevention?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" y="2438400"/>
            <a:ext cx="4114801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887380"/>
            <a:ext cx="861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How does the </a:t>
            </a:r>
            <a:r>
              <a:rPr lang="en-US" b="1" dirty="0" err="1">
                <a:latin typeface="Calibri" panose="020F0502020204030204" pitchFamily="34" charset="0"/>
              </a:rPr>
              <a:t>dapivirine</a:t>
            </a:r>
            <a:r>
              <a:rPr lang="en-US" b="1" dirty="0">
                <a:latin typeface="Calibri" panose="020F0502020204030204" pitchFamily="34" charset="0"/>
              </a:rPr>
              <a:t> vaginal ring work?</a:t>
            </a:r>
            <a:br>
              <a:rPr lang="en-US" sz="3000" b="1" dirty="0">
                <a:latin typeface="Calibri" panose="020F0502020204030204" pitchFamily="34" charset="0"/>
              </a:rPr>
            </a:br>
            <a:br>
              <a:rPr lang="en-US" sz="3000" b="1" dirty="0">
                <a:latin typeface="Calibri" panose="020F0502020204030204" pitchFamily="34" charset="0"/>
              </a:rPr>
            </a:b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7620000" cy="302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86461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When the ring is in the vagina, the medication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is slowly released.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6002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works by preventing HIV from making copies of itself, so if a woman is exposed to HIV when the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is in place, the virus is more likely to die before spreading in her body.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65373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How does the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dapivirine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vaginal ring work?</a:t>
            </a:r>
            <a:endParaRPr lang="en-US" sz="44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14512"/>
            <a:ext cx="2628900" cy="39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6800" y="2514600"/>
            <a:ext cx="3851031" cy="304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When used all the time, including during sex and menses, risk of infection is even lower.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524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How does the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dapivirine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vaginal ring work?</a:t>
            </a:r>
            <a:endParaRPr lang="en-US" sz="44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300633" cy="2945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233748"/>
            <a:ext cx="4208418" cy="40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Most women find the ring easy to insert and remove.</a:t>
            </a:r>
          </a:p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When the ring is inserted properly, most women do not feel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Is the ring difficult to </a:t>
            </a:r>
          </a:p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insert and remove?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18" y="2233749"/>
            <a:ext cx="3990356" cy="3481251"/>
          </a:xfrm>
          <a:prstGeom prst="rect">
            <a:avLst/>
          </a:prstGeom>
          <a:noFill/>
          <a:ln w="762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en-US" b="1" dirty="0">
                <a:latin typeface="Calibri" panose="020F0502020204030204" pitchFamily="34" charset="0"/>
                <a:ea typeface="+mn-ea"/>
                <a:cs typeface="+mn-cs"/>
              </a:rPr>
              <a:t>Can the ring dissolve or get lost inside the body?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613737" y="1891828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No.  The ring will not dissolve. </a:t>
            </a:r>
          </a:p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The ring cannot be pushed too far up or get lost inside the body.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4267"/>
            <a:ext cx="4156537" cy="3534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a02acf748f643629b1381675dba96f08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736036e033cb072260d2931201aa9836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73542-46F9-4D8A-899F-66231116768B}">
  <ds:schemaRefs>
    <ds:schemaRef ds:uri="http://www.w3.org/XML/1998/namespace"/>
    <ds:schemaRef ds:uri="http://purl.org/dc/dcmitype/"/>
    <ds:schemaRef ds:uri="e6e80880-be38-4dd8-99da-434f2d03d560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0cdb9d7b-3bdb-4b1c-be50-7737cb6ee7a2"/>
    <ds:schemaRef ds:uri="http://schemas.microsoft.com/office/infopath/2007/PartnerControls"/>
    <ds:schemaRef ds:uri="http://schemas.openxmlformats.org/package/2006/metadata/core-properties"/>
    <ds:schemaRef ds:uri="E6E80880-BE38-4DD8-99DA-434F2D03D560"/>
  </ds:schemaRefs>
</ds:datastoreItem>
</file>

<file path=customXml/itemProps3.xml><?xml version="1.0" encoding="utf-8"?>
<ds:datastoreItem xmlns:ds="http://schemas.openxmlformats.org/officeDocument/2006/customXml" ds:itemID="{63503D78-2D59-431E-B185-F3420220E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E80880-BE38-4DD8-99DA-434F2D03D560"/>
    <ds:schemaRef ds:uri="0cdb9d7b-3bdb-4b1c-be50-7737cb6ee7a2"/>
    <ds:schemaRef ds:uri="e6e80880-be38-4dd8-99da-434f2d03d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7164</TotalTime>
  <Words>799</Words>
  <Application>Microsoft Office PowerPoint</Application>
  <PresentationFormat>On-screen Show (4:3)</PresentationFormat>
  <Paragraphs>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Ring Frequently Asked Questions</vt:lpstr>
      <vt:lpstr>Why have a vaginal ring for HIV prevention?</vt:lpstr>
      <vt:lpstr>   Vaginal rings may offer several benefits: Longer Acting: Vaginal rings are inserted and left inside the vagina for a month.  Ease of Use: Most women find the ring easy to insert and remove.  </vt:lpstr>
      <vt:lpstr>Safety: Studies have shown the ring is safe to use.   Privacy: Vaginal rings can be inserted and removed in private.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questions or need more information, please visit the study clinic.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Rhonda White</cp:lastModifiedBy>
  <cp:revision>328</cp:revision>
  <cp:lastPrinted>2014-09-26T13:04:48Z</cp:lastPrinted>
  <dcterms:created xsi:type="dcterms:W3CDTF">2008-01-29T12:38:48Z</dcterms:created>
  <dcterms:modified xsi:type="dcterms:W3CDTF">2016-11-02T21:17:08Z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